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5" r:id="rId6"/>
    <p:sldId id="259" r:id="rId7"/>
    <p:sldId id="277" r:id="rId8"/>
    <p:sldId id="276" r:id="rId9"/>
    <p:sldId id="261" r:id="rId10"/>
    <p:sldId id="278" r:id="rId11"/>
    <p:sldId id="262" r:id="rId12"/>
    <p:sldId id="263" r:id="rId13"/>
    <p:sldId id="264" r:id="rId14"/>
    <p:sldId id="279" r:id="rId15"/>
    <p:sldId id="265" r:id="rId16"/>
    <p:sldId id="266" r:id="rId17"/>
    <p:sldId id="280" r:id="rId18"/>
    <p:sldId id="281" r:id="rId19"/>
    <p:sldId id="267" r:id="rId20"/>
    <p:sldId id="268" r:id="rId21"/>
    <p:sldId id="282" r:id="rId22"/>
    <p:sldId id="283" r:id="rId23"/>
    <p:sldId id="269" r:id="rId24"/>
    <p:sldId id="270" r:id="rId25"/>
    <p:sldId id="271" r:id="rId26"/>
    <p:sldId id="273" r:id="rId27"/>
    <p:sldId id="27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1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732" y="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C:\Users\Анара\Downloads\qrcode_127162407_20172a4d0d37200ee02b712d52dd57f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114800"/>
            <a:ext cx="1828800" cy="22098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9213816">
            <a:off x="-24175" y="2092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Қыркүйек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001796" y="17762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Айжан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қыз»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9213816">
            <a:off x="-328975" y="2396920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Қараша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306596" y="1928603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«Бұлбұл»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5844" name="Picture 4" descr="http://qrcoder.ru/code/?https%3A%2F%2Fzvyki.com%2Fsong%2F125157914%2FB_lb_l_-_11_Din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526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52024" y="21683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Қараша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6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Адай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6386" name="Picture 2" descr="http://qrcoder.ru/code/?https%3A%2F%2Flmusic.kz%2Fmp3%2Fasylbek-ensepov-adaj-adaj%2F16461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00375" y="2092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Қараша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6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«Көңіл ашар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2" name="Picture 2" descr="http://qrcoder.ru/code/?https%3A%2F%2Flmusic.kz%2Fmp3%2Fajbek-bekbosyn-konil-ashar%2F23318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3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24175" y="2092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Қараша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230396" y="18524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Сарыарқа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338" name="Picture 2" descr="http://qrcoder.ru/code/?https%3A%2F%2Fzvyki.com%2Fsong%2F84918686%2Frman_azy_-_Saryar_a_k_j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3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52025" y="2092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Желтоқсан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230396" y="18524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«Алатау»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6866" name="Picture 2" descr="http://qrcoder.ru/code/?https%3A%2F%2Fzvyki.com%2Fsong%2F10056931%2FKurmangazy_-_Alatau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128225" y="20159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Желтоқсан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6" y="1928603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Ерке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сылқым»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3314" name="Picture 2" descr="http://qrcoder.ru/code/?https%3A%2F%2Fagugai.kz%2Fmusic%2Faltyn-dombyra-yerke-sylkym%23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3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128225" y="20159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Желтоқсан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6" y="20048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Кішкентай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290" name="Picture 2" descr="http://qrcoder.ru/code/?https%3A%2F%2Fzvyki.com%2Fsong%2F52459476%2Frman_azy_-_K_shkentaj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-100376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Желтоқсан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6" y="20048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«Балқаймақ»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8914" name="Picture 2" descr="http://qrcoder.ru/code/?https%3A%2F%2Fzvyki.com%2Fsong%2F40417546%2Frman_azy_-_Bal_ajm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00376" y="21683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Қаңтар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6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Бозінген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7890" name="Picture 2" descr="http://qrcoder.ru/code/?https%3A%2F%2Fzvyki.com%2Fsong%2F70145592%2FElemes_Talasbaj_-_Boz_ngen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00376" y="21683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Қаңтар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6" y="1928603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«Шалқыма»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266" name="Picture 2" descr="http://qrcoder.ru/code/?https%3A%2F%2Fzvyki.com%2Fsong%2F48788144%2FAsylbek_Ensepov_-_SHal_ym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2" name="Picture 4" descr="http://qrcoder.ru/code/?http%3A%2F%2Fhttps%3A%2F%2Fzvyki.com%2Fsong%2F189377022%2FZHastar_bi__ZHastar_bi_haly_k_j_zha_a_demo_toly_n_s_asy_satylady_87768673460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38600"/>
            <a:ext cx="1828800" cy="2286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9213816">
            <a:off x="52025" y="20159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Қыркүйек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230396" y="1852406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Жастар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биі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-176575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Қаңтар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6" y="20048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Ақ жауын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42" name="Picture 2" descr="http://qrcoder.ru/code/?https%3A%2F%2Fzvyki.com%2Fsong%2F157597072%2FDombyra_-_A_zhauyn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76575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Қаңтар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5" y="20810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«Кероғлы»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62" name="Picture 2" descr="http://qrcoder.ru/code/?https%3A%2F%2Fzvyki.com%2Fsong%2F31419845%2FD_uletkerej_-_Kero_ly_Asylbek_Ahatov_dombyr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38600"/>
            <a:ext cx="17907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52025" y="20921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Қаңтар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458996" y="21572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«Ақсақ құлан»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9938" name="Picture 2" descr="http://qrcoder.ru/code/?https%3A%2F%2Fzvyki.com%2Fsong%2F174843972%2FK_j_-_A_sa_lan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-100375" y="2092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Ақпан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5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Әсем қоңыр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218" name="Picture 2" descr="http://qrcoder.ru/code/?https%3A%2F%2Fzvyki.com%2Fsong%2F66420995%2FDina_-_sem_o_yr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76575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Ақпан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6" y="20810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Серпер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194" name="Picture 2" descr="http://qrcoder.ru/code/?https%3A%2F%2Fzvyki.com%2Fsong%2F34795558%2Frman_azy_-_Serper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24176" y="2244517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Ақпан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5" y="20810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Ата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толғауы»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170" name="Picture 2" descr="http://qrcoder.ru/code/?https%3A%2F%2Fzvyki.com%2Fsong%2F61248912%2FN_r_isa_T_lendiev_-_Ata_tol_au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145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-24174" y="20921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Ақпан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382796" y="20048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«Балалық шақ»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http://qrcoder.ru/code/?https%3A%2F%2Flmusic.kz%2Fmp3%2Fasylbek-ensepov-yly-zhibek-zholy-detstvo%2F16478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145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328974" y="2396920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Наурыз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458995" y="20048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Ана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толғауы»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146" name="Picture 2" descr="http://qrcoder.ru/code/?https%3A%2F%2Flmusic.kz%2Fmp3%2Ferasyl-adilbekov-ana-tolgauy%2F26849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24174" y="20921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Наурыз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230396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«Көңіл толқыны»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1986" name="Picture 2" descr="http://qrcoder.ru/code/?https%3A%2F%2Flmusic.kz%2Fmp3%2Fasylbek-ensepov-konil-tolkyny-s-turysbek%2F37751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145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-24175" y="21683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Наурыз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6" y="20810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«Кең жайлау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3010" name="Picture 2" descr="http://qrcoder.ru/code/?https%3A%2F%2Flmusic.kz%2Fmp3%2Fasylbek-ensepov-adaj-ken-zhajlau%2F16467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http://qrcoder.ru/code/?https%3A%2F%2Fzvyki.com%2Fsong%2F86523669%2F-_kel_nshek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114800"/>
            <a:ext cx="1676400" cy="22098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9213816">
            <a:off x="-100375" y="2092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Қыркүйек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077995" y="18524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Келіншек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00374" y="23207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Наурыз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6" y="20810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«Ақжелең»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4034" name="Picture 2" descr="http://qrcoder.ru/code/?https%3A%2F%2Flmusic.kz%2Fmp3%2Fasylbek-ensepov-akzhelen%2F149846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383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76575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Сәуір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306595" y="18524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Хафиз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8130" name="Picture 2" descr="http://qrcoder.ru/code/?https%3A%2F%2Flmusic.kz%2Fmp3%2Fasylbek-ensepov-hafis%2F37426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038600"/>
            <a:ext cx="15621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328975" y="23969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Сәуір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5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«Қыл қобыз»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7106" name="Picture 2" descr="http://qrcoder.ru/code/?https%3A%2F%2Fzvyki.com%2Fsong%2F167838905%2Faza_k_j_-_yl_obyz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-176576" y="23207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Сәуір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5" y="20048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«Самғау»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6082" name="Picture 2" descr="http://qrcoder.ru/code/?https%3A%2F%2Flmusic.kz%2Fmp3%2Fbauyrzhan-makaev-samgau%2F19003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328975" y="2473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Сәуір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5" y="20048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«Көңіл ашар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5058" name="Picture 2" descr="http://qrcoder.ru/code/?https%3A%2F%2Flmusic.kz%2Fmp3%2Fajbek-bekbosyn-konil-ashar%2F23318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383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00376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Сәуір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458996" y="20810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Аққу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9154" name="Picture 2" descr="http://qrcoder.ru/code/?https%3A%2F%2Fzvyki.com%2Fsong%2F103069657%2FN_r_isa_T_lendiev_or._N_r_isa_T_lendiev_-_A_u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038600"/>
            <a:ext cx="17145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76574" y="24731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Мамыр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6" y="20048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«Әке толғауы»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2" descr="http://qrcoder.ru/code/?https%3A%2F%2Flmusic.kz%2Fmp3%2Fasylbek-ensepov-adaj-ake-tolgauy%2F16462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526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9213816">
            <a:off x="-328974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Мамыр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077996" y="20810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Әлқиса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3250" name="Picture 2" descr="http://qrcoder.ru/code/?https%3A%2F%2Fzvyki.com%2Fsong%2F103314390%2FNur_isa_Tlendiev_-_l_is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962400"/>
            <a:ext cx="16002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00374" y="2473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Мамыр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82795" y="2081004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«Кең 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дала»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2226" name="Picture 2" descr="http://qrcoder.ru/code/?https%3A%2F%2Fzvyki.com%2Fsong%2F73887396%2Frman_azy_-_Ke_dal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002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24176" y="21683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Мамыр</a:t>
            </a:r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306596" y="20048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Боз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шолақ»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02" name="Picture 2" descr="http://qrcoder.ru/code/?https%3A%2F%2Fzvyki.com%2Fsong%2F170419764%2Frman_azy_-_Bozshol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533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 rot="19213816">
            <a:off x="-100376" y="23207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Қыркүйек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3925596" y="23858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«Кеңес»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2770" name="Picture 2" descr="http://qrcoder.ru/code/?https%3A%2F%2Fzvyki.com%2Fsong%2F90528959%2FHaly_k_j_-_Ke_es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286000" y="2743200"/>
            <a:ext cx="4597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cap="none" spc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«Күй күмбірі» </a:t>
            </a:r>
            <a:endParaRPr lang="ru-RU" sz="5400" b="1" cap="none" spc="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2200" y="1600200"/>
            <a:ext cx="457529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spc="0" normalizeH="0" baseline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Біртұтас тәрбие</a:t>
            </a:r>
            <a:r>
              <a:rPr kumimoji="0" lang="kk-KZ" sz="3600" b="1" i="0" u="none" strike="noStrike" cap="none" spc="0" normalizeH="0" baseline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kk-KZ" sz="3600" b="1" i="0" u="none" strike="noStrike" cap="none" spc="0" normalizeH="0" baseline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600" b="1" i="0" u="none" strike="noStrike" cap="none" spc="0" normalizeH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spc="0" normalizeH="0" baseline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2024-2025 оқу жылы </a:t>
            </a:r>
            <a:endParaRPr lang="ru-RU" sz="3600" b="1" cap="none" spc="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00375" y="21683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Қазан айы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230396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«Қос алқа»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1746" name="Picture 2" descr="http://qrcoder.ru/code/?https%3A%2F%2Fzvyki.com%2Fsong%2F188839023%2Fos_al_a_-_D_uletkerej_-_os_al_a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145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9213816">
            <a:off x="-100376" y="2168319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Қазан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154195" y="1776206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Балбырауын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100" name="Picture 4" descr="http://qrcoder.ru/code/?https%3A%2F%2Flmusic.kz%2Fmp3%2Fasylbek-ensepov-yly-zhibek-zholy-balbyrauyn%2F16477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7145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24175" y="20921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Қазан айы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154196" y="17762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Саржайлау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3794" name="Picture 2" descr="http://qrcoder.ru/code/?https%3A%2F%2Fzvyki.com%2Fsong%2F182209311%2FSarzhajlau_Tetimbet_-_Track_23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962400"/>
            <a:ext cx="17145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 rot="19213816">
            <a:off x="-176574" y="2244520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Қазан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200751">
            <a:off x="4230396" y="19286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Жезкиік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4818" name="Picture 2" descr="http://qrcoder.ru/code/?https%3A%2F%2Fzvyki.com%2Fsong%2F154328185%2FSazgen_sazy_-_ZHezki_k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ра\Desktop\2024-2025 оку жылы\бир тутас тарбие\WhatsApp Image 2024-09-23 at 16.13.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9213816">
            <a:off x="-176577" y="2244518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Қазан айы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0751">
            <a:off x="4077996" y="1776205"/>
            <a:ext cx="46305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«Табиғат»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2" descr="http://qrcoder.ru/code/?https%3A%2F%2Fzvyki.com%2Fsong%2F175240038%2FDombyra_-_tabi_at_k_j%2F&amp;4&amp;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038600"/>
            <a:ext cx="1676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6742773</TotalTime>
  <Words>223</Words>
  <PresentationFormat>Экран (4:3)</PresentationFormat>
  <Paragraphs>81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Анара</dc:creator>
  <cp:lastModifiedBy>Анара</cp:lastModifiedBy>
  <cp:revision>16</cp:revision>
  <dcterms:created xsi:type="dcterms:W3CDTF">2024-09-23T09:20:01Z</dcterms:created>
  <dcterms:modified xsi:type="dcterms:W3CDTF">2024-10-08T03:51:32Z</dcterms:modified>
</cp:coreProperties>
</file>